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/>
    <p:restoredTop sz="94680"/>
  </p:normalViewPr>
  <p:slideViewPr>
    <p:cSldViewPr snapToGrid="0">
      <p:cViewPr varScale="1">
        <p:scale>
          <a:sx n="182" d="100"/>
          <a:sy n="182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BB27-20C1-2648-AB90-52971759A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6678B-17F8-1906-26E3-BFDDC60B6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99AF-0413-3AE0-23F1-A53AD4B7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C85F-BB59-15EC-224F-4F9A775E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D883F-E736-1894-E39A-A9FFE388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947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794F-4D7E-3FBE-83B0-1AF1035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6A38-5302-C206-EE18-56873E2D7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70344-7D30-5301-4770-3C3F238A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B0913-1FA9-3F08-7011-218D5A1A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5218-FEC0-388C-C0D5-33C070AC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990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4B1DE-CD31-2CFC-1E11-D023D09F8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22AF-152A-9458-1A33-9790A905B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C3A91-C58C-C506-2035-91E744F9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6BB10-141B-B3C4-051B-1F5ABF78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CAA41-7FE0-F21C-DC3D-4BCCF733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1940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CF2D-F7E1-5F7D-4152-F5FA0B26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8D2D-CD02-9DC8-E84D-61850578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19B65-463A-C1E3-2483-6B1B5820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214B6-02EE-F76C-5560-CC736581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49A78-6CCD-F67D-C9AC-CFA6FD6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7077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C95C-A93F-454B-9506-F09485F6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03718-DAD5-4D01-F12F-FB63FE522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CF3A-B05A-A51B-CC6E-0918B568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F425-693E-D4F4-06B5-4779F414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5F4D-5AEB-E294-184A-EDFB7419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092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8891-2991-DDC2-43D6-3853BE64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6E8B-A353-EF45-490E-7A8F5773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2498C-6B8F-4F2B-0875-027F93969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A291A-ACB9-8086-674C-7C1FDD94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41D87-7353-C3C4-EAA7-DC2B2E74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725ED-9CA6-B06C-69E1-DB644002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104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70B3-0323-83A2-09FB-D1545362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A61D7-78ED-C878-98D4-6DA11F4D7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DCAC1-6E23-2ADD-96BD-AB6ADD119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18B48-9F37-BE6E-912D-56F898CF0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75B34-F024-1C83-01E9-F5A445C8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35753-29BC-D2D7-272B-24E68A62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28058-3976-25E8-B4A0-3894199B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73AC2-31D2-E024-BB68-EE57EE29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8582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490-24B3-3C70-5CFB-93A0F52F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EE11-D84A-E6BD-BD3F-2E53C983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FF814-A44D-B313-042F-E9D536BA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1DE6F-D2E2-38C8-321E-B19E0E45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553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B1733-1E0F-F0D1-12C9-F8DCBAFE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50615-6757-F5F9-F6C3-F35AB030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75EB-246C-77CA-D114-1CFADB17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30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1009-81B2-67A9-42D8-5858B85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A735-7DC5-7513-7554-4F226FC0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C3EF9-1C4B-B5E5-15E6-C901B878D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53B9E-ADC5-630F-5974-3A7F423F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8EFAE-0C74-574A-6331-2423EC35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368C4-1865-AB2C-F1F2-54E4FAAA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183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30B3-2B34-9ADE-21E7-1A4ADF9D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0FF57-1ED5-3246-9572-394F2A810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74981-DC22-4979-3686-13F6B17D0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1F074-BBC6-544E-395C-52BA3667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7160B-7187-9E66-3EFC-8987BEF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73E12-6A0B-B28D-607D-B3E3AB4A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654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2BC78-3E97-8A22-FE9C-D1C8E5FE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5A19D-F316-86D8-7B7F-E46EF3971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7C74-4247-7987-8AEB-FCA281897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FA305-A7B8-AD47-8285-176332DEBFDE}" type="datetimeFigureOut">
              <a:rPr lang="en-VN" smtClean="0"/>
              <a:t>29/08/2023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3021E-3BEA-08BA-D0BD-4FBE80165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77EA3-3FF9-BC85-87BA-458D9922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CC8F7-160F-ED4B-A2B5-6A64DC5494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9526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2F8E-AFA3-3A49-A518-CAD11BE38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F6F5C-CFE7-B126-C51F-54B2AFBBC5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941-9E06-89C4-8E0D-CAA7E14C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94E3-D917-15F8-CC06-C5EEE31F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D85C3-1BD6-8D0B-9B33-7C665F9B8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305299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BBAE-BC6F-3801-F2C1-9ED42254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95E55-92BA-D9B3-C120-5A24D087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419943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301F-A6CF-5865-A863-ABEA48E7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5101C-5501-43F5-54A7-DFA275C85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777"/>
          </a:xfrm>
        </p:spPr>
      </p:pic>
    </p:spTree>
    <p:extLst>
      <p:ext uri="{BB962C8B-B14F-4D97-AF65-F5344CB8AC3E}">
        <p14:creationId xmlns:p14="http://schemas.microsoft.com/office/powerpoint/2010/main" val="200522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0632-0B27-C5BE-A6CF-DB19A032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D70FB-F0C2-A9B2-8214-FC90CD7C6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38152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09DB-CEF4-AEF7-5A9F-129343E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D574D-5971-C0D4-8875-6F2D4B9F5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01449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6240-C50E-747A-75D3-8B46912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B53E-E931-B1B3-EA48-868BA9D1A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90596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E020-636F-6C31-E770-B2A19DF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4D782-BCBA-AE84-ABBC-6DD6E957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368291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53B0-BB00-56F3-44B9-ED67D048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FBA91-C4C8-439E-9C9A-DCA95C1C5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09004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AF36-26BC-38A6-D6B2-4F590242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388DD-7706-357F-CB8B-38C0B1839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09932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CD39-270C-3B8C-C03A-CA1581D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17C47-3179-EA51-47B3-0216553DD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716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977-0017-5027-2206-7E309B1A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703F6-E724-B73B-48CD-5AD447120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151333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017A-C071-7B28-8F6E-F6C0EC44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07EF0-9BAB-0DB1-5130-69BFF507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87068" cy="6858001"/>
          </a:xfrm>
        </p:spPr>
      </p:pic>
    </p:spTree>
    <p:extLst>
      <p:ext uri="{BB962C8B-B14F-4D97-AF65-F5344CB8AC3E}">
        <p14:creationId xmlns:p14="http://schemas.microsoft.com/office/powerpoint/2010/main" val="391474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4B81-BD0B-8973-B908-2C60479D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77EBF-069E-F6D8-595C-9031D4F72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408458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3370-7709-04B9-E00D-2B184961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590B8-309B-3D94-418D-76882CD22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7917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1BC7-473E-EACA-D926-B83FD053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E40E5-959B-362D-B137-3BA8A4374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15297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18C9-D7D5-100C-2CF1-365FA072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F57F5-135A-19CD-89F6-78859EFD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27270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E0F2-8CE1-FE68-BB01-414DB0E1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99365-D7F9-8DC9-5431-3902932F5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065" cy="6858000"/>
          </a:xfrm>
        </p:spPr>
      </p:pic>
    </p:spTree>
    <p:extLst>
      <p:ext uri="{BB962C8B-B14F-4D97-AF65-F5344CB8AC3E}">
        <p14:creationId xmlns:p14="http://schemas.microsoft.com/office/powerpoint/2010/main" val="209752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chau</dc:creator>
  <cp:lastModifiedBy>nguyen chau</cp:lastModifiedBy>
  <cp:revision>1</cp:revision>
  <dcterms:created xsi:type="dcterms:W3CDTF">2023-08-29T02:26:36Z</dcterms:created>
  <dcterms:modified xsi:type="dcterms:W3CDTF">2023-08-29T02:34:19Z</dcterms:modified>
</cp:coreProperties>
</file>